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7D"/>
    <a:srgbClr val="FFFCB1"/>
    <a:srgbClr val="2EE8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762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15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30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0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7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85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876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4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3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7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DA8A6E-6160-1D44-99F6-03F141310973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C84A28-271B-A944-A531-FF45439991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95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1142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8</cp:revision>
  <dcterms:created xsi:type="dcterms:W3CDTF">2024-07-20T00:53:06Z</dcterms:created>
  <dcterms:modified xsi:type="dcterms:W3CDTF">2024-08-05T23:13:19Z</dcterms:modified>
</cp:coreProperties>
</file>